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Nunito"/>
      <p:regular r:id="rId17"/>
      <p:bold r:id="rId18"/>
      <p:italic r:id="rId19"/>
      <p:boldItalic r:id="rId20"/>
    </p:embeddedFont>
    <p:embeddedFont>
      <p:font typeface="Source Code Pro"/>
      <p:regular r:id="rId21"/>
      <p:bold r:id="rId22"/>
      <p:italic r:id="rId23"/>
      <p:boldItalic r:id="rId24"/>
    </p:embeddedFont>
    <p:embeddedFont>
      <p:font typeface="Maven Pro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22" Type="http://schemas.openxmlformats.org/officeDocument/2006/relationships/font" Target="fonts/SourceCodePro-bold.fntdata"/><Relationship Id="rId21" Type="http://schemas.openxmlformats.org/officeDocument/2006/relationships/font" Target="fonts/SourceCodePro-regular.fntdata"/><Relationship Id="rId24" Type="http://schemas.openxmlformats.org/officeDocument/2006/relationships/font" Target="fonts/SourceCodePro-boldItalic.fntdata"/><Relationship Id="rId23" Type="http://schemas.openxmlformats.org/officeDocument/2006/relationships/font" Target="fonts/SourceCodePr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venPro-bold.fntdata"/><Relationship Id="rId25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Nunito-regular.fntdata"/><Relationship Id="rId16" Type="http://schemas.openxmlformats.org/officeDocument/2006/relationships/font" Target="fonts/Roboto-boldItalic.fntdata"/><Relationship Id="rId19" Type="http://schemas.openxmlformats.org/officeDocument/2006/relationships/font" Target="fonts/Nunito-italic.fntdata"/><Relationship Id="rId18" Type="http://schemas.openxmlformats.org/officeDocument/2006/relationships/font" Target="fonts/Nunito-bold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25"/>
            <a:ext cx="52380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Hobby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63258">
            <a:off x="374112" y="430356"/>
            <a:ext cx="3836172" cy="2877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82386">
            <a:off x="4737800" y="555087"/>
            <a:ext cx="4005825" cy="3004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/>
          <p:nvPr/>
        </p:nvSpPr>
        <p:spPr>
          <a:xfrm>
            <a:off x="1762975" y="1410825"/>
            <a:ext cx="6550800" cy="7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15"/>
          <p:cNvSpPr txBox="1"/>
          <p:nvPr/>
        </p:nvSpPr>
        <p:spPr>
          <a:xfrm>
            <a:off x="1642075" y="1726800"/>
            <a:ext cx="6492900" cy="16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Source Code Pro"/>
                <a:ea typeface="Source Code Pro"/>
                <a:cs typeface="Source Code Pro"/>
                <a:sym typeface="Source Code Pro"/>
              </a:rPr>
              <a:t>Why travelling??????</a:t>
            </a:r>
            <a:endParaRPr sz="36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/>
          <p:nvPr/>
        </p:nvSpPr>
        <p:spPr>
          <a:xfrm>
            <a:off x="2238250" y="727350"/>
            <a:ext cx="6767100" cy="26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16"/>
          <p:cNvSpPr txBox="1"/>
          <p:nvPr/>
        </p:nvSpPr>
        <p:spPr>
          <a:xfrm>
            <a:off x="764500" y="596000"/>
            <a:ext cx="7891500" cy="3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Code Pro"/>
                <a:ea typeface="Source Code Pro"/>
                <a:cs typeface="Source Code Pro"/>
                <a:sym typeface="Source Code Pro"/>
              </a:rPr>
              <a:t>The places I have travelled so far .</a:t>
            </a:r>
            <a:r>
              <a:rPr lang="en" sz="2400">
                <a:latin typeface="Source Code Pro"/>
                <a:ea typeface="Source Code Pro"/>
                <a:cs typeface="Source Code Pro"/>
                <a:sym typeface="Source Code Pro"/>
              </a:rPr>
              <a:t>...</a:t>
            </a:r>
            <a:r>
              <a:rPr lang="en" sz="2400"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Char char="-"/>
            </a:pPr>
            <a:r>
              <a:rPr lang="en" sz="2400">
                <a:latin typeface="Source Code Pro"/>
                <a:ea typeface="Source Code Pro"/>
                <a:cs typeface="Source Code Pro"/>
                <a:sym typeface="Source Code Pro"/>
              </a:rPr>
              <a:t>Manigala Mountain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Char char="-"/>
            </a:pPr>
            <a:r>
              <a:rPr lang="en" sz="2400">
                <a:latin typeface="Source Code Pro"/>
                <a:ea typeface="Source Code Pro"/>
                <a:cs typeface="Source Code Pro"/>
                <a:sym typeface="Source Code Pro"/>
              </a:rPr>
              <a:t>Kirigalpoththa Mountain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Char char="-"/>
            </a:pPr>
            <a:r>
              <a:rPr lang="en" sz="2400">
                <a:latin typeface="Source Code Pro"/>
                <a:ea typeface="Source Code Pro"/>
                <a:cs typeface="Source Code Pro"/>
                <a:sym typeface="Source Code Pro"/>
              </a:rPr>
              <a:t>Wangedigala Mountain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Char char="-"/>
            </a:pPr>
            <a:r>
              <a:rPr lang="en" sz="2400">
                <a:latin typeface="Source Code Pro"/>
                <a:ea typeface="Source Code Pro"/>
                <a:cs typeface="Source Code Pro"/>
                <a:sym typeface="Source Code Pro"/>
              </a:rPr>
              <a:t>Dhanigala 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Char char="-"/>
            </a:pPr>
            <a:r>
              <a:rPr lang="en" sz="2400">
                <a:latin typeface="Source Code Pro"/>
                <a:ea typeface="Source Code Pro"/>
                <a:cs typeface="Source Code Pro"/>
                <a:sym typeface="Source Code Pro"/>
              </a:rPr>
              <a:t>Panama 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Char char="-"/>
            </a:pPr>
            <a:r>
              <a:rPr lang="en" sz="2400">
                <a:latin typeface="Source Code Pro"/>
                <a:ea typeface="Source Code Pro"/>
                <a:cs typeface="Source Code Pro"/>
                <a:sym typeface="Source Code Pro"/>
              </a:rPr>
              <a:t>Blue Beach Island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7"/>
          <p:cNvSpPr txBox="1"/>
          <p:nvPr/>
        </p:nvSpPr>
        <p:spPr>
          <a:xfrm>
            <a:off x="881500" y="382100"/>
            <a:ext cx="5551200" cy="8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Source Code Pro"/>
                <a:ea typeface="Source Code Pro"/>
                <a:cs typeface="Source Code Pro"/>
                <a:sym typeface="Source Code Pro"/>
              </a:rPr>
              <a:t>Next </a:t>
            </a:r>
            <a:r>
              <a:rPr lang="en" sz="3000">
                <a:latin typeface="Source Code Pro"/>
                <a:ea typeface="Source Code Pro"/>
                <a:cs typeface="Source Code Pro"/>
                <a:sym typeface="Source Code Pro"/>
              </a:rPr>
              <a:t>...</a:t>
            </a:r>
            <a:r>
              <a:rPr lang="en" sz="3000"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endParaRPr sz="3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01" name="Google Shape;301;p17"/>
          <p:cNvPicPr preferRelativeResize="0"/>
          <p:nvPr/>
        </p:nvPicPr>
        <p:blipFill rotWithShape="1">
          <a:blip r:embed="rId3">
            <a:alphaModFix/>
          </a:blip>
          <a:srcRect b="4030" l="0" r="0" t="-4030"/>
          <a:stretch/>
        </p:blipFill>
        <p:spPr>
          <a:xfrm>
            <a:off x="2349250" y="1250300"/>
            <a:ext cx="3588400" cy="358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8"/>
          <p:cNvSpPr txBox="1"/>
          <p:nvPr>
            <p:ph type="title"/>
          </p:nvPr>
        </p:nvSpPr>
        <p:spPr>
          <a:xfrm>
            <a:off x="107650" y="823775"/>
            <a:ext cx="52476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“Traveling – it leaves you speechless, then turns you into a storyteller.” – Ibn Battuta</a:t>
            </a:r>
            <a:endParaRPr sz="3600"/>
          </a:p>
        </p:txBody>
      </p:sp>
      <p:pic>
        <p:nvPicPr>
          <p:cNvPr descr="Black and white image of ladder handles coming out of the water onto a floating dock" id="307" name="Google Shape;307;p18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9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cxnSp>
        <p:nvCxnSpPr>
          <p:cNvPr id="313" name="Google Shape;313;p19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